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EE02C-440D-4365-8CD0-49CABA1546A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E47C-5995-4269-A887-F72DF681A3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0f5/00064284-1eebc9e6/hello_html_51e1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0"/>
            <a:ext cx="7358082" cy="1785927"/>
          </a:xfrm>
        </p:spPr>
        <p:txBody>
          <a:bodyPr>
            <a:noAutofit/>
          </a:bodyPr>
          <a:lstStyle/>
          <a:p>
            <a:r>
              <a:rPr lang="ru-RU" sz="2800" b="1" u="sng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/>
            </a:r>
            <a:br>
              <a:rPr lang="ru-RU" sz="2800" b="1" u="sng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</a:br>
            <a:r>
              <a:rPr lang="ru-RU" sz="2800" b="1" u="sng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/>
            </a:r>
            <a:br>
              <a:rPr lang="ru-RU" sz="2800" b="1" u="sng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</a:br>
            <a:r>
              <a:rPr lang="ru-RU" sz="2800" b="1" u="sng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Всероссийский </a:t>
            </a:r>
            <a:r>
              <a:rPr lang="ru-RU" sz="2800" b="1" u="sng" dirty="0" err="1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киноурок</a:t>
            </a:r>
            <a:r>
              <a:rPr lang="ru-RU" sz="8000" b="1" u="sng" dirty="0" smtClean="0">
                <a:latin typeface="Propisi" pitchFamily="2" charset="0"/>
                <a:ea typeface="PMingLiU-ExtB" pitchFamily="18" charset="-120"/>
              </a:rPr>
              <a:t/>
            </a:r>
            <a:br>
              <a:rPr lang="ru-RU" sz="8000" b="1" u="sng" dirty="0" smtClean="0">
                <a:latin typeface="Propisi" pitchFamily="2" charset="0"/>
                <a:ea typeface="PMingLiU-ExtB" pitchFamily="18" charset="-120"/>
              </a:rPr>
            </a:br>
            <a:endParaRPr lang="ru-RU" sz="8000" b="1" u="sng" dirty="0">
              <a:latin typeface="Propisi" pitchFamily="2" charset="0"/>
              <a:ea typeface="PMingLiU-ExtB" pitchFamily="18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1214422"/>
            <a:ext cx="5715040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«Когда небо улыбается»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9450" t="35341" r="4777" b="13612"/>
          <a:stretch>
            <a:fillRect/>
          </a:stretch>
        </p:blipFill>
        <p:spPr bwMode="auto">
          <a:xfrm>
            <a:off x="3571868" y="2428868"/>
            <a:ext cx="4826646" cy="28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0f5/00064284-1eebc9e6/hello_html_51e1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_P\AppData\Local\Temp\Rar$DI00.225\20210224_175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15" y="908720"/>
            <a:ext cx="257463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_P\AppData\Local\Temp\Rar$DI06.285\20210224_180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6642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0f5/00064284-1eebc9e6/hello_html_51e1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N_P\AppData\Local\Temp\Rar$DI10.641\20210224_175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58" y="898911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_P\AppData\Local\Temp\Rar$DI05.522\20210224_180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02986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0f5/00064284-1eebc9e6/hello_html_51e1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N_P\AppData\Local\Temp\Rar$DI19.253\20210224_180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52565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0f5/00064284-1eebc9e6/hello_html_51e1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_P\AppData\Local\Temp\Rar$DI18.465\20210224_1808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b="19082"/>
          <a:stretch/>
        </p:blipFill>
        <p:spPr bwMode="auto">
          <a:xfrm>
            <a:off x="3919834" y="1340768"/>
            <a:ext cx="454181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0f5/00064284-1eebc9e6/hello_html_51e1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N_P\AppData\Local\Temp\Rar$DI06.152\20210224_180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94418"/>
            <a:ext cx="3861343" cy="50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Всероссийский киноурок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киноурок</dc:title>
  <dc:creator>N_P</dc:creator>
  <cp:lastModifiedBy>N_P</cp:lastModifiedBy>
  <cp:revision>3</cp:revision>
  <dcterms:created xsi:type="dcterms:W3CDTF">2021-02-21T16:39:55Z</dcterms:created>
  <dcterms:modified xsi:type="dcterms:W3CDTF">2021-02-24T15:24:12Z</dcterms:modified>
</cp:coreProperties>
</file>